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59" r:id="rId14"/>
    <p:sldId id="261" r:id="rId15"/>
    <p:sldId id="262" r:id="rId16"/>
    <p:sldId id="260" r:id="rId17"/>
    <p:sldId id="263" r:id="rId18"/>
    <p:sldId id="264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1714F-0A91-4585-8B37-3759A5E57898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06AAF-E92A-4EA0-A02B-1B9302F4F9A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вгений\Desktop\1450233860_grinkol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10966"/>
            <a:ext cx="9144000" cy="504703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357166"/>
            <a:ext cx="8072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Информационная безопасность: плюсы и минусы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Правило 5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Никогда не соглашайтесь на личную встречу с людьми, с которыми вы познакомились в Интернете. О подобных предложениях немедленно расскажите родителям.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Плюсы использования интернета: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Оперативность получения любой информации;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Общение: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Twitter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Одноклассники, и другие социальные сервисы и форумы…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Участие в международных конкурсах;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Получения дополнительного образования;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досуга;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информационной компетентности, включающей умение работать с информацией.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Минусы использования интернета: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Беспорядочная недостоверная информация.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Ухудшение здоровья: потеря зрения (компьютерный зрительный синдром) ; гиподинамия; искривление осанки; психические и интеллектуальные нарушения развития.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Вредная информация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(асоциальные сайты): религиозные секты; экстремистские сайты (скинхеды, неонацисты, исламисты и др. ) ; нецензурная лексика;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Психологическое давление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мошенники; подростковая агрессия.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Тест на интернет зависимость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Никогда или крайне редко - 1 балл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Иногда — 2 балла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Регулярно — 3 балла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Часто — 4 балла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Всегда — 5 баллов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ли вы: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Замечаете, что проводите в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больше времени, чем планировали?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Пренебрегаете домашними делами, чтобы подольше побыть в сети?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Предпочитаете пребывание в сети общению с партнером?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Заводите знакомства с пользователями интернет, находясь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Тест на интернет зависимость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Никогда или крайне редко - 1 балл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Иногда — 2 балла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Регулярно — 3 балла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— 4 балла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Всегда — 5 баллов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Часто ли вы:</a:t>
            </a:r>
          </a:p>
          <a:p>
            <a:pPr lvl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5. Раздражаетесь из-за того, что окружающие интересуются количеством времени, проведенного вами в сети?</a:t>
            </a:r>
          </a:p>
          <a:p>
            <a:pPr lvl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6. Отмечаете, что перестали совершать успехи в учебе или работе, потому что слишком много времени проводите в сети?</a:t>
            </a:r>
          </a:p>
          <a:p>
            <a:pPr lvl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7. Проверяете электронную почту ранее, чем сделаете что-то другое, более необходимое?</a:t>
            </a:r>
          </a:p>
          <a:p>
            <a:pPr lvl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8. Отмечаете, что снижается производительность труда из-за увлечения интернетом?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Тест на интернет зависимость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Никогда или крайне редко - 1 балл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Иногда — 2 балла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Регулярно — 3 балла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— 4 балла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Всегда — 5 баллов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Отмалчиваетесь, когда вас спрашивают, чем занимаетесь в сети?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Блокируете мысли о вашей реальной жизни, которые беспокоят, мыслями об интернете?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Находитесь в предвкушении очередного входа в сеть?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 Чувствуете, что жизнь без интернета скучна, пуста и безрадостна?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Тест на интернет зависимость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Никогда или крайне редко - 1 балл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Иногда — 2 балла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Регулярно — 3 балла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Часто — 4 балла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Всегда — 5 баллов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 Ругаетесь, кричите или иным способом выражаете свою досаду, когда кто-то пытается отвлечь вас от пребывания в сети?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 Пренебрегаете сном, засиживаясь в интернете допоздна?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15. «Смакуете» тем, чем предстоит заняться в интернете, находясь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16. Говорите себе: «Еще минутку», сидя в сети?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Тест на интернет зависимость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Никогда или крайне редко - 1 балл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Иногда — 2 балла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Регулярно — 3 балла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Часто — 4 балла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Всегда — 5 баллов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17. Были ли у вас попытки сократить время, проведенное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18. Пытаетесь скрыть количество времени, проведенного вами  в сети?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19.Вместо того, чтобы пойти куда-то с друзьями, выбираете интернет?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20. Чувствуете депрессию, угнетенность или нервозность, находясь вне сети, и отмечаете то, что это состояние проходит, как только вы оказываетесь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Тест на интернет зависимость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Результаты: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20-49 баллов.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— мудрый пользователь интернетом. Можете путешествовать в сети очень долго, потому что умеете контролировать себя.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50-79 баллов.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вас есть некоторые проблемы, связанные с чрезмерным увлечением интернетом. Если вы не обратите на них внимания сейчас — в дальнейшем они могут заполнить всю вашу жизнь.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80-100 баллов.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Использование интернета вызывает значительные проблемы в вашей жизни. Вам нужна срочная помощь психотерапевта.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Классный час был мне полезен, потому что…</a:t>
            </a:r>
          </a:p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Я сегодня узнал…</a:t>
            </a:r>
          </a:p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Теперь я буду…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 indent="457200"/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</a:rPr>
              <a:t>Безопасность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– отсутствие угроз, либо состояние  	   			        защищенности от угроз</a:t>
            </a:r>
            <a:r>
              <a:rPr lang="ru-RU" b="1" dirty="0" smtClean="0">
                <a:latin typeface="Times New Roman" pitchFamily="18" charset="0"/>
              </a:rPr>
              <a:t>.</a:t>
            </a:r>
          </a:p>
          <a:p>
            <a:pPr indent="457200"/>
            <a:endParaRPr lang="ru-RU" b="1" dirty="0" smtClean="0">
              <a:latin typeface="Times New Roman" pitchFamily="18" charset="0"/>
            </a:endParaRPr>
          </a:p>
          <a:p>
            <a:pPr indent="457200"/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</a:rPr>
              <a:t>Информация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–  сведения или сообщения.</a:t>
            </a:r>
          </a:p>
          <a:p>
            <a:pPr indent="457200"/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</a:rPr>
              <a:t>Угроза информационной безопасности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</a:rPr>
              <a:t> совокупность условий и факторов, создающих опасность жизненно важным интересам личности, общества и государства в информационной сфере.</a:t>
            </a:r>
          </a:p>
          <a:p>
            <a:pPr indent="457200"/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990000"/>
                </a:solidFill>
              </a:rPr>
              <a:t>Использование Интернета – это радость. </a:t>
            </a:r>
          </a:p>
          <a:p>
            <a:pPr>
              <a:buNone/>
            </a:pPr>
            <a:r>
              <a:rPr lang="ru-RU" b="1" i="1" dirty="0" smtClean="0">
                <a:solidFill>
                  <a:srgbClr val="990000"/>
                </a:solidFill>
              </a:rPr>
              <a:t>Получай максимум удовольствия, оставаясь в безопасности.</a:t>
            </a:r>
          </a:p>
          <a:p>
            <a:pPr>
              <a:buNone/>
            </a:pPr>
            <a:endParaRPr lang="ru-RU" b="1" i="1" dirty="0">
              <a:solidFill>
                <a:srgbClr val="990000"/>
              </a:solidFill>
            </a:endParaRPr>
          </a:p>
          <a:p>
            <a:pPr>
              <a:buNone/>
            </a:pPr>
            <a:r>
              <a:rPr lang="ru-RU" sz="4400" b="1" i="1" dirty="0" smtClean="0">
                <a:solidFill>
                  <a:srgbClr val="990000"/>
                </a:solidFill>
              </a:rPr>
              <a:t>Учат ли вас родители </a:t>
            </a:r>
            <a:r>
              <a:rPr lang="en-US" sz="4400" b="1" i="1" dirty="0" smtClean="0">
                <a:solidFill>
                  <a:srgbClr val="990000"/>
                </a:solidFill>
              </a:rPr>
              <a:t>Online </a:t>
            </a:r>
            <a:r>
              <a:rPr lang="ru-RU" sz="4400" b="1" i="1" dirty="0" smtClean="0">
                <a:solidFill>
                  <a:srgbClr val="990000"/>
                </a:solidFill>
              </a:rPr>
              <a:t>этикету?</a:t>
            </a:r>
          </a:p>
          <a:p>
            <a:endParaRPr lang="ru-RU" dirty="0"/>
          </a:p>
        </p:txBody>
      </p:sp>
      <p:pic>
        <p:nvPicPr>
          <p:cNvPr id="2050" name="Picture 2" descr="C:\Users\Евгений\Desktop\1444117227-239730-5290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781425"/>
            <a:ext cx="5715000" cy="307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интернет зависимости: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55000" lnSpcReduction="20000"/>
          </a:bodyPr>
          <a:lstStyle/>
          <a:p>
            <a:pPr marL="609600" indent="-609600">
              <a:lnSpc>
                <a:spcPct val="12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Навязчивый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веб-серфинг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бесконечные путешествия по Всемирной паутине, поиск информации.</a:t>
            </a:r>
          </a:p>
          <a:p>
            <a:pPr marL="609600" indent="-609600">
              <a:lnSpc>
                <a:spcPct val="12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Пристрастие к виртуальному общению и виртуальным знакомствам - большие объёмы переписки, постоянное участие в чатах,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веб-форумах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избыточность знакомых и друзей в Сети.</a:t>
            </a:r>
          </a:p>
          <a:p>
            <a:pPr marL="609600" indent="-609600">
              <a:lnSpc>
                <a:spcPct val="12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Игровая зависимость — навязчивое увлечение компьютерными играми по сети.</a:t>
            </a:r>
          </a:p>
          <a:p>
            <a:pPr marL="609600" indent="-609600">
              <a:lnSpc>
                <a:spcPct val="12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Навязчивая финансовая потребность — игра по сети в азартные игры, ненужные покупки в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интернет-магазинах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или постоянные участия в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интернет-аукционах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lnSpc>
                <a:spcPct val="12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Пристрастие к просмотру фильмов через интернет, когда больной может провести перед экраном весь день не отрываясь из-за того, что в сети можно посмотреть практически любой фильм или передачу.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Мобильная зависимость: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 таскает телефон с собой повсюду. </a:t>
            </a:r>
          </a:p>
          <a:p>
            <a:pPr lvl="0"/>
            <a:r>
              <a:rPr lang="ru-RU" b="1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"больной” отправляет сотни сообщений в день.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 ежеминутно проверяет электронную почту или мобильный.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Правило 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Никогда не сообщайте свои имя, номер телефона, адрес проживания или учебы, пароли или номера кредитных карт, любимые места отдыха или проведения досуга.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Правило 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Используйте нейтральное экранное имя, не выдающее никаких личных сведений: о школе, в которой вы учитесь, места, которые часто посещаете или планируете посетить, и пр.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Правило 3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вас что-то пугает в работе компьютера, немедленно выключите его. Расскажите об этом родителям или другим взрослым.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Правило 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Используйте фильтры электронной почты для блокирования спама и нежелательных сообщений.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830</Words>
  <Application>Microsoft Office PowerPoint</Application>
  <PresentationFormat>Экран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Виды интернет зависимости:</vt:lpstr>
      <vt:lpstr>Мобильная зависимость:</vt:lpstr>
      <vt:lpstr>Правило 1</vt:lpstr>
      <vt:lpstr>Правило 2</vt:lpstr>
      <vt:lpstr>Правило 3</vt:lpstr>
      <vt:lpstr>Правило 4</vt:lpstr>
      <vt:lpstr>Правило 5</vt:lpstr>
      <vt:lpstr>Плюсы использования интернета:</vt:lpstr>
      <vt:lpstr>Минусы использования интернета:</vt:lpstr>
      <vt:lpstr>Тест на интернет зависимость</vt:lpstr>
      <vt:lpstr>Тест на интернет зависимость</vt:lpstr>
      <vt:lpstr>Тест на интернет зависимость</vt:lpstr>
      <vt:lpstr>Тест на интернет зависимость</vt:lpstr>
      <vt:lpstr>Тест на интернет зависимость</vt:lpstr>
      <vt:lpstr>Тест на интернет зависимость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Евгений</dc:creator>
  <cp:lastModifiedBy>Евгений</cp:lastModifiedBy>
  <cp:revision>5</cp:revision>
  <dcterms:created xsi:type="dcterms:W3CDTF">2016-03-15T23:34:58Z</dcterms:created>
  <dcterms:modified xsi:type="dcterms:W3CDTF">2016-03-16T00:19:26Z</dcterms:modified>
</cp:coreProperties>
</file>